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pPr/>
              <a:t>17/03/2022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14584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</a:p>
          <a:p>
            <a:pPr algn="ctr"/>
            <a:r>
              <a:rPr lang="es-MX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COORDINACIÓN DE LENGUAS </a:t>
            </a:r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EXTRANJERAS</a:t>
            </a:r>
          </a:p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GESTIÓN SEMESTRAL DE ALUMNADO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745708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Estudiantes ITH.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Egresados ITH</a:t>
            </a: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085467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3466709" y="1387316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Personal administrativo, unidades de cómputo, oficina de coordinación, oficina de maestros, aulas, impresora y papelería, sistema virtual de inscripción en línea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0" y="1076782"/>
            <a:ext cx="1219199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3466708" y="2885253"/>
            <a:ext cx="4391025" cy="1570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Inscripciones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semestrales presenciales y en línea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Gestión de horarios, aulas y grupos normales e intensivos.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Gestión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del curso y calificaciones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Trámite de carta de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liberación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311759" y="2496557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3466707" y="5147290"/>
            <a:ext cx="4391025" cy="1361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%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alumnos inscritos a un programa de lenguas extranjeras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Indicadores PTA &amp; PIID 2018-2024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META: 35% de la matricula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5028071" y="468124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9273920" y="1896091"/>
            <a:ext cx="2236762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Estudiantes y egresados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terminan cursos que obtienen un nivel 	B1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s-MX" sz="1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788482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258894" y="5422603"/>
            <a:ext cx="2535810" cy="13609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1. Cesar con la oferta de estudio de un segundo idioma en las instalaciones del instituto.</a:t>
            </a: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9002693" y="5583090"/>
            <a:ext cx="2830719" cy="10866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1Falla del sistema de inscripciones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No contar con infraestructura (aulas)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No contar con recurso financiero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759413" y="2425540"/>
            <a:ext cx="138662" cy="428501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759411" y="4481422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957750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668094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317902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580062" y="614688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835285" y="477791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333006" y="407007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149</Words>
  <Application>Microsoft Office PowerPoint</Application>
  <PresentationFormat>Panorámica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HP</cp:lastModifiedBy>
  <cp:revision>28</cp:revision>
  <dcterms:created xsi:type="dcterms:W3CDTF">2017-10-05T18:52:50Z</dcterms:created>
  <dcterms:modified xsi:type="dcterms:W3CDTF">2022-03-17T19:17:09Z</dcterms:modified>
</cp:coreProperties>
</file>